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86" r:id="rId6"/>
    <p:sldId id="287" r:id="rId7"/>
    <p:sldId id="292" r:id="rId8"/>
    <p:sldId id="288" r:id="rId9"/>
    <p:sldId id="293" r:id="rId10"/>
    <p:sldId id="294" r:id="rId11"/>
    <p:sldId id="291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65DC98-3BAD-4ED2-A9B1-1181F6AA57F1}" v="14" dt="2025-02-14T22:51:38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92" d="100"/>
          <a:sy n="92" d="100"/>
        </p:scale>
        <p:origin x="1314" y="30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72" y="1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ério Wittler" userId="73e10faaea798613" providerId="LiveId" clId="{DD65DC98-3BAD-4ED2-A9B1-1181F6AA57F1}"/>
    <pc:docChg chg="undo custSel addSld delSld modSld sldOrd">
      <pc:chgData name="Valério Wittler" userId="73e10faaea798613" providerId="LiveId" clId="{DD65DC98-3BAD-4ED2-A9B1-1181F6AA57F1}" dt="2025-02-15T23:01:11.279" v="999" actId="478"/>
      <pc:docMkLst>
        <pc:docMk/>
      </pc:docMkLst>
      <pc:sldChg chg="modSp mod">
        <pc:chgData name="Valério Wittler" userId="73e10faaea798613" providerId="LiveId" clId="{DD65DC98-3BAD-4ED2-A9B1-1181F6AA57F1}" dt="2025-02-14T22:54:34.629" v="910" actId="27636"/>
        <pc:sldMkLst>
          <pc:docMk/>
          <pc:sldMk cId="2586058810" sldId="256"/>
        </pc:sldMkLst>
        <pc:spChg chg="mod">
          <ac:chgData name="Valério Wittler" userId="73e10faaea798613" providerId="LiveId" clId="{DD65DC98-3BAD-4ED2-A9B1-1181F6AA57F1}" dt="2025-02-14T22:54:34.629" v="910" actId="27636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Valério Wittler" userId="73e10faaea798613" providerId="LiveId" clId="{DD65DC98-3BAD-4ED2-A9B1-1181F6AA57F1}" dt="2025-02-14T02:31:17.385" v="564" actId="1076"/>
          <ac:spMkLst>
            <pc:docMk/>
            <pc:sldMk cId="2586058810" sldId="256"/>
            <ac:spMk id="3" creationId="{EEDED5EA-53A6-DDCF-1F0E-B41BBADBF688}"/>
          </ac:spMkLst>
        </pc:spChg>
        <pc:picChg chg="mod">
          <ac:chgData name="Valério Wittler" userId="73e10faaea798613" providerId="LiveId" clId="{DD65DC98-3BAD-4ED2-A9B1-1181F6AA57F1}" dt="2025-02-14T02:34:17.855" v="624" actId="1076"/>
          <ac:picMkLst>
            <pc:docMk/>
            <pc:sldMk cId="2586058810" sldId="256"/>
            <ac:picMk id="12" creationId="{B30294C7-FD50-CB6A-B18C-D1F3943F3392}"/>
          </ac:picMkLst>
        </pc:picChg>
      </pc:sldChg>
      <pc:sldChg chg="addSp delSp modSp mod">
        <pc:chgData name="Valério Wittler" userId="73e10faaea798613" providerId="LiveId" clId="{DD65DC98-3BAD-4ED2-A9B1-1181F6AA57F1}" dt="2025-02-15T23:01:11.279" v="999" actId="478"/>
        <pc:sldMkLst>
          <pc:docMk/>
          <pc:sldMk cId="4290414145" sldId="286"/>
        </pc:sldMkLst>
        <pc:spChg chg="del mod">
          <ac:chgData name="Valério Wittler" userId="73e10faaea798613" providerId="LiveId" clId="{DD65DC98-3BAD-4ED2-A9B1-1181F6AA57F1}" dt="2025-02-15T23:01:11.279" v="999" actId="478"/>
          <ac:spMkLst>
            <pc:docMk/>
            <pc:sldMk cId="4290414145" sldId="286"/>
            <ac:spMk id="2" creationId="{58FA33F6-BDA4-D9F0-B38D-1E86CCBE731E}"/>
          </ac:spMkLst>
        </pc:spChg>
        <pc:spChg chg="mod">
          <ac:chgData name="Valério Wittler" userId="73e10faaea798613" providerId="LiveId" clId="{DD65DC98-3BAD-4ED2-A9B1-1181F6AA57F1}" dt="2025-02-14T23:00:02.179" v="997" actId="20577"/>
          <ac:spMkLst>
            <pc:docMk/>
            <pc:sldMk cId="4290414145" sldId="286"/>
            <ac:spMk id="3" creationId="{16326131-A3C2-FDE9-F48B-30233970AA60}"/>
          </ac:spMkLst>
        </pc:spChg>
        <pc:grpChg chg="del">
          <ac:chgData name="Valério Wittler" userId="73e10faaea798613" providerId="LiveId" clId="{DD65DC98-3BAD-4ED2-A9B1-1181F6AA57F1}" dt="2025-02-14T22:55:25.537" v="945" actId="478"/>
          <ac:grpSpMkLst>
            <pc:docMk/>
            <pc:sldMk cId="4290414145" sldId="286"/>
            <ac:grpSpMk id="15" creationId="{25539478-4E3B-297C-30F3-B52987D2A62D}"/>
          </ac:grpSpMkLst>
        </pc:grpChg>
        <pc:picChg chg="add del">
          <ac:chgData name="Valério Wittler" userId="73e10faaea798613" providerId="LiveId" clId="{DD65DC98-3BAD-4ED2-A9B1-1181F6AA57F1}" dt="2025-02-14T22:56:18.142" v="992" actId="478"/>
          <ac:picMkLst>
            <pc:docMk/>
            <pc:sldMk cId="4290414145" sldId="286"/>
            <ac:picMk id="13" creationId="{8D69F8AA-E84F-4526-67E1-F4C25C487919}"/>
          </ac:picMkLst>
        </pc:picChg>
      </pc:sldChg>
      <pc:sldChg chg="addSp delSp modSp mod">
        <pc:chgData name="Valério Wittler" userId="73e10faaea798613" providerId="LiveId" clId="{DD65DC98-3BAD-4ED2-A9B1-1181F6AA57F1}" dt="2025-02-14T22:53:13.611" v="908" actId="20577"/>
        <pc:sldMkLst>
          <pc:docMk/>
          <pc:sldMk cId="572760737" sldId="287"/>
        </pc:sldMkLst>
        <pc:spChg chg="mod">
          <ac:chgData name="Valério Wittler" userId="73e10faaea798613" providerId="LiveId" clId="{DD65DC98-3BAD-4ED2-A9B1-1181F6AA57F1}" dt="2025-02-14T02:17:13.541" v="349" actId="20577"/>
          <ac:spMkLst>
            <pc:docMk/>
            <pc:sldMk cId="572760737" sldId="287"/>
            <ac:spMk id="2" creationId="{4F520EF9-CDE4-0E77-B88B-0407840FFDDD}"/>
          </ac:spMkLst>
        </pc:spChg>
        <pc:spChg chg="mod">
          <ac:chgData name="Valério Wittler" userId="73e10faaea798613" providerId="LiveId" clId="{DD65DC98-3BAD-4ED2-A9B1-1181F6AA57F1}" dt="2025-02-14T22:50:40.620" v="794" actId="1076"/>
          <ac:spMkLst>
            <pc:docMk/>
            <pc:sldMk cId="572760737" sldId="287"/>
            <ac:spMk id="3" creationId="{21D2FC0F-A2F0-956F-1C6C-E20627528C17}"/>
          </ac:spMkLst>
        </pc:spChg>
        <pc:spChg chg="add del mod">
          <ac:chgData name="Valério Wittler" userId="73e10faaea798613" providerId="LiveId" clId="{DD65DC98-3BAD-4ED2-A9B1-1181F6AA57F1}" dt="2025-02-14T22:51:50.969" v="851" actId="478"/>
          <ac:spMkLst>
            <pc:docMk/>
            <pc:sldMk cId="572760737" sldId="287"/>
            <ac:spMk id="7" creationId="{A943D233-7495-BCB9-CD36-2B9750BCFF2F}"/>
          </ac:spMkLst>
        </pc:spChg>
        <pc:spChg chg="add mod">
          <ac:chgData name="Valério Wittler" userId="73e10faaea798613" providerId="LiveId" clId="{DD65DC98-3BAD-4ED2-A9B1-1181F6AA57F1}" dt="2025-02-14T22:53:10.573" v="907" actId="14100"/>
          <ac:spMkLst>
            <pc:docMk/>
            <pc:sldMk cId="572760737" sldId="287"/>
            <ac:spMk id="8" creationId="{366EFFF1-1636-AA56-4FF5-C0FA4B95BAA6}"/>
          </ac:spMkLst>
        </pc:spChg>
        <pc:spChg chg="add mod">
          <ac:chgData name="Valério Wittler" userId="73e10faaea798613" providerId="LiveId" clId="{DD65DC98-3BAD-4ED2-A9B1-1181F6AA57F1}" dt="2025-02-14T22:53:13.611" v="908" actId="20577"/>
          <ac:spMkLst>
            <pc:docMk/>
            <pc:sldMk cId="572760737" sldId="287"/>
            <ac:spMk id="10" creationId="{315B5842-C48A-92BC-110A-150495F0E8F1}"/>
          </ac:spMkLst>
        </pc:spChg>
        <pc:spChg chg="mod">
          <ac:chgData name="Valério Wittler" userId="73e10faaea798613" providerId="LiveId" clId="{DD65DC98-3BAD-4ED2-A9B1-1181F6AA57F1}" dt="2025-02-14T22:50:35.791" v="793" actId="1076"/>
          <ac:spMkLst>
            <pc:docMk/>
            <pc:sldMk cId="572760737" sldId="287"/>
            <ac:spMk id="25" creationId="{5174B07A-D622-96CE-AB9E-77032764E17A}"/>
          </ac:spMkLst>
        </pc:spChg>
        <pc:picChg chg="add del mod">
          <ac:chgData name="Valério Wittler" userId="73e10faaea798613" providerId="LiveId" clId="{DD65DC98-3BAD-4ED2-A9B1-1181F6AA57F1}" dt="2025-02-14T22:43:13.400" v="750" actId="478"/>
          <ac:picMkLst>
            <pc:docMk/>
            <pc:sldMk cId="572760737" sldId="287"/>
            <ac:picMk id="6" creationId="{4C5BE8F0-3807-2233-D90B-AB635EA8F9EC}"/>
          </ac:picMkLst>
        </pc:picChg>
        <pc:cxnChg chg="add mod">
          <ac:chgData name="Valério Wittler" userId="73e10faaea798613" providerId="LiveId" clId="{DD65DC98-3BAD-4ED2-A9B1-1181F6AA57F1}" dt="2025-02-14T22:53:10.573" v="907" actId="14100"/>
          <ac:cxnSpMkLst>
            <pc:docMk/>
            <pc:sldMk cId="572760737" sldId="287"/>
            <ac:cxnSpMk id="12" creationId="{484A80E7-0F44-50D9-CC2B-2A2A1D1FE80C}"/>
          </ac:cxnSpMkLst>
        </pc:cxnChg>
      </pc:sldChg>
      <pc:sldChg chg="addSp delSp modSp mod">
        <pc:chgData name="Valério Wittler" userId="73e10faaea798613" providerId="LiveId" clId="{DD65DC98-3BAD-4ED2-A9B1-1181F6AA57F1}" dt="2025-02-14T22:58:06.956" v="994" actId="6549"/>
        <pc:sldMkLst>
          <pc:docMk/>
          <pc:sldMk cId="4268042430" sldId="288"/>
        </pc:sldMkLst>
        <pc:spChg chg="mod">
          <ac:chgData name="Valério Wittler" userId="73e10faaea798613" providerId="LiveId" clId="{DD65DC98-3BAD-4ED2-A9B1-1181F6AA57F1}" dt="2025-02-14T02:06:48.761" v="32"/>
          <ac:spMkLst>
            <pc:docMk/>
            <pc:sldMk cId="4268042430" sldId="288"/>
            <ac:spMk id="2" creationId="{9375CB28-FC8B-AD7B-F201-5AB2C4504705}"/>
          </ac:spMkLst>
        </pc:spChg>
        <pc:spChg chg="add del mod">
          <ac:chgData name="Valério Wittler" userId="73e10faaea798613" providerId="LiveId" clId="{DD65DC98-3BAD-4ED2-A9B1-1181F6AA57F1}" dt="2025-02-14T02:09:54.051" v="86" actId="478"/>
          <ac:spMkLst>
            <pc:docMk/>
            <pc:sldMk cId="4268042430" sldId="288"/>
            <ac:spMk id="3" creationId="{D50585A1-024F-8FF4-ADA2-508CD7C9444A}"/>
          </ac:spMkLst>
        </pc:spChg>
        <pc:spChg chg="add del mod">
          <ac:chgData name="Valério Wittler" userId="73e10faaea798613" providerId="LiveId" clId="{DD65DC98-3BAD-4ED2-A9B1-1181F6AA57F1}" dt="2025-02-14T02:09:52.021" v="85" actId="478"/>
          <ac:spMkLst>
            <pc:docMk/>
            <pc:sldMk cId="4268042430" sldId="288"/>
            <ac:spMk id="4" creationId="{7CD2E50B-9777-475D-4EBE-0A4DC56B5B14}"/>
          </ac:spMkLst>
        </pc:spChg>
        <pc:spChg chg="add mod">
          <ac:chgData name="Valério Wittler" userId="73e10faaea798613" providerId="LiveId" clId="{DD65DC98-3BAD-4ED2-A9B1-1181F6AA57F1}" dt="2025-02-14T22:58:06.956" v="994" actId="6549"/>
          <ac:spMkLst>
            <pc:docMk/>
            <pc:sldMk cId="4268042430" sldId="288"/>
            <ac:spMk id="5" creationId="{999ACBBB-AE3D-2CEE-287A-9B7AE6D1A7A7}"/>
          </ac:spMkLst>
        </pc:spChg>
        <pc:spChg chg="del">
          <ac:chgData name="Valério Wittler" userId="73e10faaea798613" providerId="LiveId" clId="{DD65DC98-3BAD-4ED2-A9B1-1181F6AA57F1}" dt="2025-02-14T02:06:10.138" v="31" actId="478"/>
          <ac:spMkLst>
            <pc:docMk/>
            <pc:sldMk cId="4268042430" sldId="288"/>
            <ac:spMk id="7" creationId="{514B7A29-3885-3091-2E75-0063860D4D57}"/>
          </ac:spMkLst>
        </pc:spChg>
        <pc:spChg chg="del">
          <ac:chgData name="Valério Wittler" userId="73e10faaea798613" providerId="LiveId" clId="{DD65DC98-3BAD-4ED2-A9B1-1181F6AA57F1}" dt="2025-02-14T02:06:10.138" v="31" actId="478"/>
          <ac:spMkLst>
            <pc:docMk/>
            <pc:sldMk cId="4268042430" sldId="288"/>
            <ac:spMk id="10" creationId="{BA9D8824-315A-C136-4EF6-E7A8A1213FFC}"/>
          </ac:spMkLst>
        </pc:spChg>
        <pc:spChg chg="del">
          <ac:chgData name="Valério Wittler" userId="73e10faaea798613" providerId="LiveId" clId="{DD65DC98-3BAD-4ED2-A9B1-1181F6AA57F1}" dt="2025-02-14T02:06:10.138" v="31" actId="478"/>
          <ac:spMkLst>
            <pc:docMk/>
            <pc:sldMk cId="4268042430" sldId="288"/>
            <ac:spMk id="11" creationId="{77E591B8-B782-A016-5995-BE694441B78B}"/>
          </ac:spMkLst>
        </pc:spChg>
        <pc:spChg chg="del">
          <ac:chgData name="Valério Wittler" userId="73e10faaea798613" providerId="LiveId" clId="{DD65DC98-3BAD-4ED2-A9B1-1181F6AA57F1}" dt="2025-02-14T02:06:10.138" v="31" actId="478"/>
          <ac:spMkLst>
            <pc:docMk/>
            <pc:sldMk cId="4268042430" sldId="288"/>
            <ac:spMk id="22" creationId="{2A33A96B-CA7E-7205-9AA4-316A0104FB09}"/>
          </ac:spMkLst>
        </pc:spChg>
        <pc:spChg chg="del">
          <ac:chgData name="Valério Wittler" userId="73e10faaea798613" providerId="LiveId" clId="{DD65DC98-3BAD-4ED2-A9B1-1181F6AA57F1}" dt="2025-02-14T02:06:10.138" v="31" actId="478"/>
          <ac:spMkLst>
            <pc:docMk/>
            <pc:sldMk cId="4268042430" sldId="288"/>
            <ac:spMk id="33" creationId="{4A1BF53D-363D-82AE-7D40-0D0A98C52245}"/>
          </ac:spMkLst>
        </pc:spChg>
        <pc:spChg chg="del">
          <ac:chgData name="Valério Wittler" userId="73e10faaea798613" providerId="LiveId" clId="{DD65DC98-3BAD-4ED2-A9B1-1181F6AA57F1}" dt="2025-02-14T02:06:10.138" v="31" actId="478"/>
          <ac:spMkLst>
            <pc:docMk/>
            <pc:sldMk cId="4268042430" sldId="288"/>
            <ac:spMk id="96" creationId="{3A643B0B-D575-066F-1361-A485E24033CF}"/>
          </ac:spMkLst>
        </pc:spChg>
        <pc:cxnChg chg="del mod">
          <ac:chgData name="Valério Wittler" userId="73e10faaea798613" providerId="LiveId" clId="{DD65DC98-3BAD-4ED2-A9B1-1181F6AA57F1}" dt="2025-02-14T02:06:10.138" v="31" actId="478"/>
          <ac:cxnSpMkLst>
            <pc:docMk/>
            <pc:sldMk cId="4268042430" sldId="288"/>
            <ac:cxnSpMk id="15" creationId="{A3AF5605-DE83-561C-2F28-41BA6414B536}"/>
          </ac:cxnSpMkLst>
        </pc:cxnChg>
        <pc:cxnChg chg="del mod">
          <ac:chgData name="Valério Wittler" userId="73e10faaea798613" providerId="LiveId" clId="{DD65DC98-3BAD-4ED2-A9B1-1181F6AA57F1}" dt="2025-02-14T02:06:10.138" v="31" actId="478"/>
          <ac:cxnSpMkLst>
            <pc:docMk/>
            <pc:sldMk cId="4268042430" sldId="288"/>
            <ac:cxnSpMk id="19" creationId="{C8D8197B-C5D6-15DD-1758-12ADE687501E}"/>
          </ac:cxnSpMkLst>
        </pc:cxnChg>
        <pc:cxnChg chg="del mod">
          <ac:chgData name="Valério Wittler" userId="73e10faaea798613" providerId="LiveId" clId="{DD65DC98-3BAD-4ED2-A9B1-1181F6AA57F1}" dt="2025-02-14T02:06:10.138" v="31" actId="478"/>
          <ac:cxnSpMkLst>
            <pc:docMk/>
            <pc:sldMk cId="4268042430" sldId="288"/>
            <ac:cxnSpMk id="28" creationId="{89AF1206-BA46-F210-B4D2-DC53DDC35E5A}"/>
          </ac:cxnSpMkLst>
        </pc:cxnChg>
        <pc:cxnChg chg="del mod">
          <ac:chgData name="Valério Wittler" userId="73e10faaea798613" providerId="LiveId" clId="{DD65DC98-3BAD-4ED2-A9B1-1181F6AA57F1}" dt="2025-02-14T02:06:10.138" v="31" actId="478"/>
          <ac:cxnSpMkLst>
            <pc:docMk/>
            <pc:sldMk cId="4268042430" sldId="288"/>
            <ac:cxnSpMk id="35" creationId="{C72A3ADB-6676-C312-6814-BAF3F027BB76}"/>
          </ac:cxnSpMkLst>
        </pc:cxnChg>
      </pc:sldChg>
      <pc:sldChg chg="del">
        <pc:chgData name="Valério Wittler" userId="73e10faaea798613" providerId="LiveId" clId="{DD65DC98-3BAD-4ED2-A9B1-1181F6AA57F1}" dt="2025-02-14T02:07:13.121" v="34" actId="2696"/>
        <pc:sldMkLst>
          <pc:docMk/>
          <pc:sldMk cId="1001780592" sldId="289"/>
        </pc:sldMkLst>
      </pc:sldChg>
      <pc:sldChg chg="del">
        <pc:chgData name="Valério Wittler" userId="73e10faaea798613" providerId="LiveId" clId="{DD65DC98-3BAD-4ED2-A9B1-1181F6AA57F1}" dt="2025-02-14T02:07:15.692" v="35" actId="2696"/>
        <pc:sldMkLst>
          <pc:docMk/>
          <pc:sldMk cId="3350889270" sldId="290"/>
        </pc:sldMkLst>
      </pc:sldChg>
      <pc:sldChg chg="modSp">
        <pc:chgData name="Valério Wittler" userId="73e10faaea798613" providerId="LiveId" clId="{DD65DC98-3BAD-4ED2-A9B1-1181F6AA57F1}" dt="2025-02-14T02:16:10.351" v="330"/>
        <pc:sldMkLst>
          <pc:docMk/>
          <pc:sldMk cId="3291464076" sldId="291"/>
        </pc:sldMkLst>
        <pc:picChg chg="mod">
          <ac:chgData name="Valério Wittler" userId="73e10faaea798613" providerId="LiveId" clId="{DD65DC98-3BAD-4ED2-A9B1-1181F6AA57F1}" dt="2025-02-14T02:16:10.351" v="330"/>
          <ac:picMkLst>
            <pc:docMk/>
            <pc:sldMk cId="3291464076" sldId="291"/>
            <ac:picMk id="13" creationId="{9FF30F87-5E53-0C80-7CB2-80E3C03AFDD5}"/>
          </ac:picMkLst>
        </pc:picChg>
      </pc:sldChg>
      <pc:sldChg chg="addSp delSp modSp add mod ord">
        <pc:chgData name="Valério Wittler" userId="73e10faaea798613" providerId="LiveId" clId="{DD65DC98-3BAD-4ED2-A9B1-1181F6AA57F1}" dt="2025-02-14T22:57:10.922" v="993" actId="20577"/>
        <pc:sldMkLst>
          <pc:docMk/>
          <pc:sldMk cId="301904624" sldId="292"/>
        </pc:sldMkLst>
        <pc:spChg chg="mod">
          <ac:chgData name="Valério Wittler" userId="73e10faaea798613" providerId="LiveId" clId="{DD65DC98-3BAD-4ED2-A9B1-1181F6AA57F1}" dt="2025-02-14T02:10:20.681" v="88"/>
          <ac:spMkLst>
            <pc:docMk/>
            <pc:sldMk cId="301904624" sldId="292"/>
            <ac:spMk id="2" creationId="{C138298E-7865-4A37-0146-48F641F90C4F}"/>
          </ac:spMkLst>
        </pc:spChg>
        <pc:spChg chg="add del mod">
          <ac:chgData name="Valério Wittler" userId="73e10faaea798613" providerId="LiveId" clId="{DD65DC98-3BAD-4ED2-A9B1-1181F6AA57F1}" dt="2025-02-14T02:10:27.822" v="89" actId="478"/>
          <ac:spMkLst>
            <pc:docMk/>
            <pc:sldMk cId="301904624" sldId="292"/>
            <ac:spMk id="3" creationId="{7CD2E50B-9777-475D-4EBE-0A4DC56B5B14}"/>
          </ac:spMkLst>
        </pc:spChg>
        <pc:spChg chg="add mod">
          <ac:chgData name="Valério Wittler" userId="73e10faaea798613" providerId="LiveId" clId="{DD65DC98-3BAD-4ED2-A9B1-1181F6AA57F1}" dt="2025-02-14T22:57:10.922" v="993" actId="20577"/>
          <ac:spMkLst>
            <pc:docMk/>
            <pc:sldMk cId="301904624" sldId="292"/>
            <ac:spMk id="4" creationId="{362562A1-B7C9-170C-4702-94EFDA337740}"/>
          </ac:spMkLst>
        </pc:spChg>
      </pc:sldChg>
      <pc:sldChg chg="addSp delSp modSp add mod">
        <pc:chgData name="Valério Wittler" userId="73e10faaea798613" providerId="LiveId" clId="{DD65DC98-3BAD-4ED2-A9B1-1181F6AA57F1}" dt="2025-02-14T02:28:15.082" v="470" actId="20577"/>
        <pc:sldMkLst>
          <pc:docMk/>
          <pc:sldMk cId="3318226061" sldId="293"/>
        </pc:sldMkLst>
        <pc:spChg chg="mod">
          <ac:chgData name="Valério Wittler" userId="73e10faaea798613" providerId="LiveId" clId="{DD65DC98-3BAD-4ED2-A9B1-1181F6AA57F1}" dt="2025-02-14T02:14:04.234" v="303"/>
          <ac:spMkLst>
            <pc:docMk/>
            <pc:sldMk cId="3318226061" sldId="293"/>
            <ac:spMk id="2" creationId="{B9CAB52B-ABC9-F2F7-45A5-94D88A9EC771}"/>
          </ac:spMkLst>
        </pc:spChg>
        <pc:spChg chg="add mod">
          <ac:chgData name="Valério Wittler" userId="73e10faaea798613" providerId="LiveId" clId="{DD65DC98-3BAD-4ED2-A9B1-1181F6AA57F1}" dt="2025-02-14T02:28:15.082" v="470" actId="20577"/>
          <ac:spMkLst>
            <pc:docMk/>
            <pc:sldMk cId="3318226061" sldId="293"/>
            <ac:spMk id="3" creationId="{C4998D85-A203-3164-3B6E-0D1CC02FD6E1}"/>
          </ac:spMkLst>
        </pc:spChg>
        <pc:spChg chg="del">
          <ac:chgData name="Valério Wittler" userId="73e10faaea798613" providerId="LiveId" clId="{DD65DC98-3BAD-4ED2-A9B1-1181F6AA57F1}" dt="2025-02-14T02:13:50.561" v="302" actId="478"/>
          <ac:spMkLst>
            <pc:docMk/>
            <pc:sldMk cId="3318226061" sldId="293"/>
            <ac:spMk id="5" creationId="{632AC4A4-AF3D-1233-102B-9FECE6BF0E27}"/>
          </ac:spMkLst>
        </pc:spChg>
      </pc:sldChg>
      <pc:sldChg chg="addSp delSp modSp add mod">
        <pc:chgData name="Valério Wittler" userId="73e10faaea798613" providerId="LiveId" clId="{DD65DC98-3BAD-4ED2-A9B1-1181F6AA57F1}" dt="2025-02-14T02:29:11.461" v="500" actId="20577"/>
        <pc:sldMkLst>
          <pc:docMk/>
          <pc:sldMk cId="2471843038" sldId="294"/>
        </pc:sldMkLst>
        <pc:spChg chg="mod">
          <ac:chgData name="Valério Wittler" userId="73e10faaea798613" providerId="LiveId" clId="{DD65DC98-3BAD-4ED2-A9B1-1181F6AA57F1}" dt="2025-02-14T02:14:33.121" v="306"/>
          <ac:spMkLst>
            <pc:docMk/>
            <pc:sldMk cId="2471843038" sldId="294"/>
            <ac:spMk id="2" creationId="{E6D6AF86-D68A-975B-5677-35A99F3500A7}"/>
          </ac:spMkLst>
        </pc:spChg>
        <pc:spChg chg="del">
          <ac:chgData name="Valério Wittler" userId="73e10faaea798613" providerId="LiveId" clId="{DD65DC98-3BAD-4ED2-A9B1-1181F6AA57F1}" dt="2025-02-14T02:14:44.521" v="309" actId="478"/>
          <ac:spMkLst>
            <pc:docMk/>
            <pc:sldMk cId="2471843038" sldId="294"/>
            <ac:spMk id="3" creationId="{CD9F7FAD-288D-E92B-AAAB-D284F43813A5}"/>
          </ac:spMkLst>
        </pc:spChg>
        <pc:spChg chg="add mod">
          <ac:chgData name="Valério Wittler" userId="73e10faaea798613" providerId="LiveId" clId="{DD65DC98-3BAD-4ED2-A9B1-1181F6AA57F1}" dt="2025-02-14T02:14:43.091" v="308"/>
          <ac:spMkLst>
            <pc:docMk/>
            <pc:sldMk cId="2471843038" sldId="294"/>
            <ac:spMk id="4" creationId="{F9121A04-A558-20BE-D85C-BDC27B9E6B38}"/>
          </ac:spMkLst>
        </pc:spChg>
        <pc:spChg chg="add mod">
          <ac:chgData name="Valério Wittler" userId="73e10faaea798613" providerId="LiveId" clId="{DD65DC98-3BAD-4ED2-A9B1-1181F6AA57F1}" dt="2025-02-14T02:29:11.461" v="500" actId="20577"/>
          <ac:spMkLst>
            <pc:docMk/>
            <pc:sldMk cId="2471843038" sldId="294"/>
            <ac:spMk id="5" creationId="{2E6EB78B-F692-3D02-4CFA-DC949168209F}"/>
          </ac:spMkLst>
        </pc:spChg>
      </pc:sldChg>
    </pc:docChg>
  </pc:docChgLst>
  <pc:docChgLst>
    <pc:chgData name="Valério Wittler" userId="73e10faaea798613" providerId="LiveId" clId="{6B2B1A56-3C98-462D-BDA6-5437FDC38657}"/>
    <pc:docChg chg="undo custSel addSld delSld modSld sldOrd modMainMaster">
      <pc:chgData name="Valério Wittler" userId="73e10faaea798613" providerId="LiveId" clId="{6B2B1A56-3C98-462D-BDA6-5437FDC38657}" dt="2024-12-07T13:19:14.874" v="540" actId="208"/>
      <pc:docMkLst>
        <pc:docMk/>
      </pc:docMkLst>
      <pc:sldChg chg="addSp delSp modSp mod setBg modClrScheme chgLayout">
        <pc:chgData name="Valério Wittler" userId="73e10faaea798613" providerId="LiveId" clId="{6B2B1A56-3C98-462D-BDA6-5437FDC38657}" dt="2024-12-04T03:57:03.521" v="511" actId="478"/>
        <pc:sldMkLst>
          <pc:docMk/>
          <pc:sldMk cId="2586058810" sldId="256"/>
        </pc:sldMkLst>
        <pc:spChg chg="mod ord">
          <ac:chgData name="Valério Wittler" userId="73e10faaea798613" providerId="LiveId" clId="{6B2B1A56-3C98-462D-BDA6-5437FDC38657}" dt="2024-12-04T03:50:27.367" v="467" actId="20577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Valério Wittler" userId="73e10faaea798613" providerId="LiveId" clId="{6B2B1A56-3C98-462D-BDA6-5437FDC38657}" dt="2024-12-04T03:45:23.635" v="411" actId="1076"/>
          <ac:spMkLst>
            <pc:docMk/>
            <pc:sldMk cId="2586058810" sldId="256"/>
            <ac:spMk id="3" creationId="{EEDED5EA-53A6-DDCF-1F0E-B41BBADBF688}"/>
          </ac:spMkLst>
        </pc:spChg>
        <pc:spChg chg="mod">
          <ac:chgData name="Valério Wittler" userId="73e10faaea798613" providerId="LiveId" clId="{6B2B1A56-3C98-462D-BDA6-5437FDC38657}" dt="2024-12-04T03:50:00.773" v="459" actId="1076"/>
          <ac:spMkLst>
            <pc:docMk/>
            <pc:sldMk cId="2586058810" sldId="256"/>
            <ac:spMk id="6" creationId="{5F78FB60-CEC1-26CD-7C39-C3C2FB107729}"/>
          </ac:spMkLst>
        </pc:spChg>
        <pc:spChg chg="add mod">
          <ac:chgData name="Valério Wittler" userId="73e10faaea798613" providerId="LiveId" clId="{6B2B1A56-3C98-462D-BDA6-5437FDC38657}" dt="2024-12-04T03:34:39.424" v="339" actId="26606"/>
          <ac:spMkLst>
            <pc:docMk/>
            <pc:sldMk cId="2586058810" sldId="256"/>
            <ac:spMk id="15" creationId="{FAC85AD4-4FCC-5C43-8FB6-4AC834DE8448}"/>
          </ac:spMkLst>
        </pc:spChg>
        <pc:spChg chg="add mod">
          <ac:chgData name="Valério Wittler" userId="73e10faaea798613" providerId="LiveId" clId="{6B2B1A56-3C98-462D-BDA6-5437FDC38657}" dt="2024-12-04T03:50:05.854" v="460" actId="1076"/>
          <ac:spMkLst>
            <pc:docMk/>
            <pc:sldMk cId="2586058810" sldId="256"/>
            <ac:spMk id="17" creationId="{6902F590-F763-6E83-68E3-9B7F6D6EFB63}"/>
          </ac:spMkLst>
        </pc:spChg>
        <pc:picChg chg="add del mod">
          <ac:chgData name="Valério Wittler" userId="73e10faaea798613" providerId="LiveId" clId="{6B2B1A56-3C98-462D-BDA6-5437FDC38657}" dt="2024-12-04T03:56:57.802" v="502" actId="12084"/>
          <ac:picMkLst>
            <pc:docMk/>
            <pc:sldMk cId="2586058810" sldId="256"/>
            <ac:picMk id="12" creationId="{B30294C7-FD50-CB6A-B18C-D1F3943F3392}"/>
          </ac:picMkLst>
        </pc:picChg>
        <pc:picChg chg="add mod">
          <ac:chgData name="Valério Wittler" userId="73e10faaea798613" providerId="LiveId" clId="{6B2B1A56-3C98-462D-BDA6-5437FDC38657}" dt="2024-12-04T03:45:14.387" v="409" actId="14100"/>
          <ac:picMkLst>
            <pc:docMk/>
            <pc:sldMk cId="2586058810" sldId="256"/>
            <ac:picMk id="16" creationId="{9ECE0651-2C58-EE22-0A48-09F309C37524}"/>
          </ac:picMkLst>
        </pc:picChg>
        <pc:picChg chg="add mod">
          <ac:chgData name="Valério Wittler" userId="73e10faaea798613" providerId="LiveId" clId="{6B2B1A56-3C98-462D-BDA6-5437FDC38657}" dt="2024-12-04T03:45:16.726" v="410" actId="1076"/>
          <ac:picMkLst>
            <pc:docMk/>
            <pc:sldMk cId="2586058810" sldId="256"/>
            <ac:picMk id="3078" creationId="{986F4002-C501-C9E4-9EA6-139C3CC9CF56}"/>
          </ac:picMkLst>
        </pc:picChg>
      </pc:sldChg>
      <pc:sldChg chg="del">
        <pc:chgData name="Valério Wittler" userId="73e10faaea798613" providerId="LiveId" clId="{6B2B1A56-3C98-462D-BDA6-5437FDC38657}" dt="2024-12-06T23:34:30.715" v="515" actId="47"/>
        <pc:sldMkLst>
          <pc:docMk/>
          <pc:sldMk cId="1713219598" sldId="257"/>
        </pc:sldMkLst>
      </pc:sldChg>
      <pc:sldChg chg="del">
        <pc:chgData name="Valério Wittler" userId="73e10faaea798613" providerId="LiveId" clId="{6B2B1A56-3C98-462D-BDA6-5437FDC38657}" dt="2024-12-06T23:34:32.527" v="518" actId="47"/>
        <pc:sldMkLst>
          <pc:docMk/>
          <pc:sldMk cId="3571516367" sldId="258"/>
        </pc:sldMkLst>
      </pc:sldChg>
      <pc:sldChg chg="del">
        <pc:chgData name="Valério Wittler" userId="73e10faaea798613" providerId="LiveId" clId="{6B2B1A56-3C98-462D-BDA6-5437FDC38657}" dt="2024-12-06T23:34:34.904" v="522" actId="47"/>
        <pc:sldMkLst>
          <pc:docMk/>
          <pc:sldMk cId="1742861620" sldId="266"/>
        </pc:sldMkLst>
      </pc:sldChg>
      <pc:sldChg chg="del">
        <pc:chgData name="Valério Wittler" userId="73e10faaea798613" providerId="LiveId" clId="{6B2B1A56-3C98-462D-BDA6-5437FDC38657}" dt="2024-12-06T23:34:37.383" v="526" actId="47"/>
        <pc:sldMkLst>
          <pc:docMk/>
          <pc:sldMk cId="1969787568" sldId="271"/>
        </pc:sldMkLst>
      </pc:sldChg>
      <pc:sldChg chg="del">
        <pc:chgData name="Valério Wittler" userId="73e10faaea798613" providerId="LiveId" clId="{6B2B1A56-3C98-462D-BDA6-5437FDC38657}" dt="2024-12-06T23:34:31.208" v="516" actId="47"/>
        <pc:sldMkLst>
          <pc:docMk/>
          <pc:sldMk cId="608796113" sldId="278"/>
        </pc:sldMkLst>
      </pc:sldChg>
      <pc:sldChg chg="del">
        <pc:chgData name="Valério Wittler" userId="73e10faaea798613" providerId="LiveId" clId="{6B2B1A56-3C98-462D-BDA6-5437FDC38657}" dt="2024-12-06T23:34:32.076" v="517" actId="47"/>
        <pc:sldMkLst>
          <pc:docMk/>
          <pc:sldMk cId="2241459136" sldId="279"/>
        </pc:sldMkLst>
      </pc:sldChg>
      <pc:sldChg chg="del">
        <pc:chgData name="Valério Wittler" userId="73e10faaea798613" providerId="LiveId" clId="{6B2B1A56-3C98-462D-BDA6-5437FDC38657}" dt="2024-12-06T23:34:33.222" v="519" actId="47"/>
        <pc:sldMkLst>
          <pc:docMk/>
          <pc:sldMk cId="334696707" sldId="280"/>
        </pc:sldMkLst>
      </pc:sldChg>
      <pc:sldChg chg="del">
        <pc:chgData name="Valério Wittler" userId="73e10faaea798613" providerId="LiveId" clId="{6B2B1A56-3C98-462D-BDA6-5437FDC38657}" dt="2024-12-06T23:34:33.709" v="520" actId="47"/>
        <pc:sldMkLst>
          <pc:docMk/>
          <pc:sldMk cId="103458723" sldId="281"/>
        </pc:sldMkLst>
      </pc:sldChg>
      <pc:sldChg chg="del">
        <pc:chgData name="Valério Wittler" userId="73e10faaea798613" providerId="LiveId" clId="{6B2B1A56-3C98-462D-BDA6-5437FDC38657}" dt="2024-12-06T23:34:34.166" v="521" actId="47"/>
        <pc:sldMkLst>
          <pc:docMk/>
          <pc:sldMk cId="636929804" sldId="282"/>
        </pc:sldMkLst>
      </pc:sldChg>
      <pc:sldChg chg="del">
        <pc:chgData name="Valério Wittler" userId="73e10faaea798613" providerId="LiveId" clId="{6B2B1A56-3C98-462D-BDA6-5437FDC38657}" dt="2024-12-06T23:34:35.381" v="523" actId="47"/>
        <pc:sldMkLst>
          <pc:docMk/>
          <pc:sldMk cId="1658164610" sldId="283"/>
        </pc:sldMkLst>
      </pc:sldChg>
      <pc:sldChg chg="del">
        <pc:chgData name="Valério Wittler" userId="73e10faaea798613" providerId="LiveId" clId="{6B2B1A56-3C98-462D-BDA6-5437FDC38657}" dt="2024-12-06T23:34:35.972" v="524" actId="47"/>
        <pc:sldMkLst>
          <pc:docMk/>
          <pc:sldMk cId="2403577982" sldId="284"/>
        </pc:sldMkLst>
      </pc:sldChg>
      <pc:sldChg chg="del">
        <pc:chgData name="Valério Wittler" userId="73e10faaea798613" providerId="LiveId" clId="{6B2B1A56-3C98-462D-BDA6-5437FDC38657}" dt="2024-12-06T23:34:36.521" v="525" actId="47"/>
        <pc:sldMkLst>
          <pc:docMk/>
          <pc:sldMk cId="2791821786" sldId="285"/>
        </pc:sldMkLst>
      </pc:sldChg>
      <pc:sldChg chg="addSp delSp modSp mod">
        <pc:chgData name="Valério Wittler" userId="73e10faaea798613" providerId="LiveId" clId="{6B2B1A56-3C98-462D-BDA6-5437FDC38657}" dt="2024-12-03T22:54:05.212" v="180" actId="1076"/>
        <pc:sldMkLst>
          <pc:docMk/>
          <pc:sldMk cId="4290414145" sldId="286"/>
        </pc:sldMkLst>
        <pc:spChg chg="mod">
          <ac:chgData name="Valério Wittler" userId="73e10faaea798613" providerId="LiveId" clId="{6B2B1A56-3C98-462D-BDA6-5437FDC38657}" dt="2024-12-03T22:52:40.633" v="171" actId="1076"/>
          <ac:spMkLst>
            <pc:docMk/>
            <pc:sldMk cId="4290414145" sldId="286"/>
            <ac:spMk id="3" creationId="{16326131-A3C2-FDE9-F48B-30233970AA60}"/>
          </ac:spMkLst>
        </pc:spChg>
        <pc:spChg chg="mod">
          <ac:chgData name="Valério Wittler" userId="73e10faaea798613" providerId="LiveId" clId="{6B2B1A56-3C98-462D-BDA6-5437FDC38657}" dt="2024-12-03T22:52:19.331" v="167" actId="164"/>
          <ac:spMkLst>
            <pc:docMk/>
            <pc:sldMk cId="4290414145" sldId="286"/>
            <ac:spMk id="6" creationId="{2EBE3996-1903-93DA-3398-86CA97D77B70}"/>
          </ac:spMkLst>
        </pc:spChg>
        <pc:spChg chg="mod ord">
          <ac:chgData name="Valério Wittler" userId="73e10faaea798613" providerId="LiveId" clId="{6B2B1A56-3C98-462D-BDA6-5437FDC38657}" dt="2024-12-03T22:52:19.331" v="167" actId="164"/>
          <ac:spMkLst>
            <pc:docMk/>
            <pc:sldMk cId="4290414145" sldId="286"/>
            <ac:spMk id="7" creationId="{17720909-24DD-3E17-9D77-32E99B6F129C}"/>
          </ac:spMkLst>
        </pc:spChg>
        <pc:spChg chg="add mod">
          <ac:chgData name="Valério Wittler" userId="73e10faaea798613" providerId="LiveId" clId="{6B2B1A56-3C98-462D-BDA6-5437FDC38657}" dt="2024-12-03T22:53:29.925" v="179" actId="207"/>
          <ac:spMkLst>
            <pc:docMk/>
            <pc:sldMk cId="4290414145" sldId="286"/>
            <ac:spMk id="16" creationId="{ECDB429F-225E-7579-A581-26617B6269C3}"/>
          </ac:spMkLst>
        </pc:spChg>
        <pc:picChg chg="add mod">
          <ac:chgData name="Valério Wittler" userId="73e10faaea798613" providerId="LiveId" clId="{6B2B1A56-3C98-462D-BDA6-5437FDC38657}" dt="2024-12-03T22:54:05.212" v="180" actId="1076"/>
          <ac:picMkLst>
            <pc:docMk/>
            <pc:sldMk cId="4290414145" sldId="286"/>
            <ac:picMk id="11" creationId="{130A6D77-F881-86A8-7DDC-5C47B9BC99EB}"/>
          </ac:picMkLst>
        </pc:picChg>
        <pc:picChg chg="add mod">
          <ac:chgData name="Valério Wittler" userId="73e10faaea798613" providerId="LiveId" clId="{6B2B1A56-3C98-462D-BDA6-5437FDC38657}" dt="2024-12-03T22:52:46.295" v="172" actId="1076"/>
          <ac:picMkLst>
            <pc:docMk/>
            <pc:sldMk cId="4290414145" sldId="286"/>
            <ac:picMk id="13" creationId="{8D69F8AA-E84F-4526-67E1-F4C25C487919}"/>
          </ac:picMkLst>
        </pc:picChg>
      </pc:sldChg>
      <pc:sldChg chg="modSp">
        <pc:chgData name="Valério Wittler" userId="73e10faaea798613" providerId="LiveId" clId="{6B2B1A56-3C98-462D-BDA6-5437FDC38657}" dt="2024-12-03T23:50:17.122" v="188" actId="20578"/>
        <pc:sldMkLst>
          <pc:docMk/>
          <pc:sldMk cId="572760737" sldId="287"/>
        </pc:sldMkLst>
        <pc:spChg chg="mod">
          <ac:chgData name="Valério Wittler" userId="73e10faaea798613" providerId="LiveId" clId="{6B2B1A56-3C98-462D-BDA6-5437FDC38657}" dt="2024-12-03T23:50:17.122" v="188" actId="20578"/>
          <ac:spMkLst>
            <pc:docMk/>
            <pc:sldMk cId="572760737" sldId="287"/>
            <ac:spMk id="25" creationId="{5174B07A-D622-96CE-AB9E-77032764E17A}"/>
          </ac:spMkLst>
        </pc:spChg>
      </pc:sldChg>
      <pc:sldChg chg="addSp delSp modSp mod">
        <pc:chgData name="Valério Wittler" userId="73e10faaea798613" providerId="LiveId" clId="{6B2B1A56-3C98-462D-BDA6-5437FDC38657}" dt="2024-12-07T13:19:14.874" v="540" actId="208"/>
        <pc:sldMkLst>
          <pc:docMk/>
          <pc:sldMk cId="4268042430" sldId="288"/>
        </pc:sldMkLst>
        <pc:spChg chg="mod">
          <ac:chgData name="Valério Wittler" userId="73e10faaea798613" providerId="LiveId" clId="{6B2B1A56-3C98-462D-BDA6-5437FDC38657}" dt="2024-12-03T22:39:16.143" v="28" actId="20577"/>
          <ac:spMkLst>
            <pc:docMk/>
            <pc:sldMk cId="4268042430" sldId="288"/>
            <ac:spMk id="2" creationId="{9375CB28-FC8B-AD7B-F201-5AB2C4504705}"/>
          </ac:spMkLst>
        </pc:spChg>
      </pc:sldChg>
      <pc:sldChg chg="addSp modSp mod">
        <pc:chgData name="Valério Wittler" userId="73e10faaea798613" providerId="LiveId" clId="{6B2B1A56-3C98-462D-BDA6-5437FDC38657}" dt="2024-12-06T23:26:03.844" v="514" actId="208"/>
        <pc:sldMkLst>
          <pc:docMk/>
          <pc:sldMk cId="1001780592" sldId="289"/>
        </pc:sldMkLst>
      </pc:sldChg>
      <pc:sldChg chg="addSp modSp mod">
        <pc:chgData name="Valério Wittler" userId="73e10faaea798613" providerId="LiveId" clId="{6B2B1A56-3C98-462D-BDA6-5437FDC38657}" dt="2024-12-06T23:55:18.775" v="535" actId="1076"/>
        <pc:sldMkLst>
          <pc:docMk/>
          <pc:sldMk cId="3350889270" sldId="290"/>
        </pc:sldMkLst>
      </pc:sldChg>
      <pc:sldChg chg="modSp mod">
        <pc:chgData name="Valério Wittler" userId="73e10faaea798613" providerId="LiveId" clId="{6B2B1A56-3C98-462D-BDA6-5437FDC38657}" dt="2024-12-04T03:46:17.687" v="417" actId="1076"/>
        <pc:sldMkLst>
          <pc:docMk/>
          <pc:sldMk cId="3291464076" sldId="291"/>
        </pc:sldMkLst>
        <pc:picChg chg="mod">
          <ac:chgData name="Valério Wittler" userId="73e10faaea798613" providerId="LiveId" clId="{6B2B1A56-3C98-462D-BDA6-5437FDC38657}" dt="2024-12-04T03:46:17.687" v="417" actId="1076"/>
          <ac:picMkLst>
            <pc:docMk/>
            <pc:sldMk cId="3291464076" sldId="291"/>
            <ac:picMk id="13" creationId="{9FF30F87-5E53-0C80-7CB2-80E3C03AFDD5}"/>
          </ac:picMkLst>
        </pc:picChg>
      </pc:sldChg>
      <pc:sldChg chg="add del ord">
        <pc:chgData name="Valério Wittler" userId="73e10faaea798613" providerId="LiveId" clId="{6B2B1A56-3C98-462D-BDA6-5437FDC38657}" dt="2024-12-06T19:19:09.854" v="512" actId="47"/>
        <pc:sldMkLst>
          <pc:docMk/>
          <pc:sldMk cId="3027312154" sldId="292"/>
        </pc:sldMkLst>
      </pc:sldChg>
      <pc:sldMasterChg chg="setBg modSldLayout">
        <pc:chgData name="Valério Wittler" userId="73e10faaea798613" providerId="LiveId" clId="{6B2B1A56-3C98-462D-BDA6-5437FDC38657}" dt="2024-12-04T03:43:12.551" v="401"/>
        <pc:sldMasterMkLst>
          <pc:docMk/>
          <pc:sldMasterMk cId="2319061225" sldId="2147483648"/>
        </pc:sldMasterMkLst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1776826555" sldId="2147483649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982124936" sldId="2147483650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4249735939" sldId="2147483651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2432451945" sldId="2147483653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917780591" sldId="2147483664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1291140423" sldId="2147483665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3370680036" sldId="2147483667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1282501794" sldId="2147483669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3754018643" sldId="2147483670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440329692" sldId="2147483671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284012778" sldId="2147483672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2112085538" sldId="2147483673"/>
          </pc:sldLayoutMkLst>
        </pc:sldLayoutChg>
        <pc:sldLayoutChg chg="setBg">
          <pc:chgData name="Valério Wittler" userId="73e10faaea798613" providerId="LiveId" clId="{6B2B1A56-3C98-462D-BDA6-5437FDC38657}" dt="2024-12-04T03:43:12.551" v="401"/>
          <pc:sldLayoutMkLst>
            <pc:docMk/>
            <pc:sldMasterMk cId="2319061225" sldId="2147483648"/>
            <pc:sldLayoutMk cId="2328081630" sldId="214748367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6B70AA8A-C085-48CF-B584-751559E0BF1D}" type="datetime1">
              <a:rPr lang="pt-BR" smtClean="0"/>
              <a:t>14/02/2025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34B1AB0D-9516-44C6-B679-A2E9AAED135B}" type="datetime1">
              <a:rPr lang="pt-BR" smtClean="0"/>
              <a:pPr/>
              <a:t>14/02/2025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C3CE0-0A55-F916-B66B-99B46661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FACD4E8-048B-91DB-28D1-3EB470DF6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1DD6D9F8-9AD9-1FC3-C62D-1FC50D82A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7B10194-341E-4139-723B-3074C9EC4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2289C57-55D7-40A4-A101-E74FAC7A092B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99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8A423-75A7-BC38-B008-7B148D7A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2D73D42-D68F-B75E-4794-43304543D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A36032DC-A2DF-C5E8-D73C-4DD0CF634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430CBA7-CDC2-643D-E604-AA395B8BD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2289C57-55D7-40A4-A101-E74FAC7A092B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480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44CAB-A159-BFBC-7A90-A1691C85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2BE5DB6-6CDD-8520-CA49-1511F3950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852F2EC0-36B8-2349-1D8C-9F0749D10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810754F-366D-8812-1124-AF53461B3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2289C57-55D7-40A4-A101-E74FAC7A092B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155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835A9-F440-F454-81C0-82276D624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E284761-CB03-B5D2-5642-20EBE7C2F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A01EF5DF-A9C6-079C-9A0E-6F038C9C1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A0C18C5-5757-B358-9DF6-2C489CFBCC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2289C57-55D7-40A4-A101-E74FAC7A092B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3604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B3B64-8CF6-5AB1-0A81-5DCE8ED49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6C2A8BE-6E71-5914-8D55-47AE96B9A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FA71EB82-5FA5-5FA9-4AAC-F3CEB75FD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924C6DF-7B4A-A01C-8FE0-B2FCF1E1D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2289C57-55D7-40A4-A101-E74FAC7A092B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8278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8A288-821B-F3FB-ED84-842512F39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69AB9E5-E094-0EDB-98D0-8EC7EFA4B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EBBA13C6-E738-27A3-0147-AAE563A66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56B51BD-0E78-FBD3-3B6A-76E4EB02F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2289C57-55D7-40A4-A101-E74FAC7A092B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6573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14920-6B98-52D2-A10B-55F8A986E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D5C3C3B-13CD-23A7-F2E7-787DBCE79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F7AB2993-4EFC-8A74-61D7-2E8C3906F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3D7090D-5C24-7529-0397-86DEBF17C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2289C57-55D7-40A4-A101-E74FAC7A092B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20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rtlCol="0" anchor="ctr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 rtlCol="0">
            <a:normAutofit/>
          </a:bodyPr>
          <a:lstStyle>
            <a:lvl1pPr algn="l">
              <a:defRPr lang="pt-BR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 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rtlCol="0" anchor="ctr">
            <a:no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pt-BR"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pt-BR"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pt-BR"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pt-BR"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rtlCol="0" anchor="ctr">
            <a:no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3" name="Elemento gráfico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rtlCol="0" anchor="b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 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pic>
        <p:nvPicPr>
          <p:cNvPr id="6" name="Elemento 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 rtlCol="0"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lang="pt-BR"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lang="pt-BR"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lang="pt-BR"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lang="pt-BR"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lang="pt-B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 rtlCol="0">
            <a:normAutofit/>
          </a:bodyPr>
          <a:lstStyle>
            <a:lvl1pPr marL="0" indent="0">
              <a:buNone/>
              <a:defRPr lang="pt-B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pic>
        <p:nvPicPr>
          <p:cNvPr id="4" name="Elemento gráfico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áfico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rtlCol="0" anchor="t">
            <a:norm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rtlCol="0" anchor="t">
            <a:norm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4" name="Espaço Reservado para o Número do Slide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rtlCol="0" anchor="t">
            <a:norm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 rtlCol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lang="pt-BR"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lang="pt-BR"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lang="pt-BR"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lang="pt-BR"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rtlCol="0" anchor="t">
            <a:norm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9" name="Espaço Reservado para Rodapé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 rtlCol="0">
            <a:normAutofit/>
          </a:bodyPr>
          <a:lstStyle>
            <a:lvl1pPr marL="0" indent="0" algn="l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cnj.jus.br/cnj-lanca-modelo-padrao-para-ementas-a-ser-usado-em-decisoes-judiciais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hyperlink" Target="https://www.cnj.jus.br/wp-content/uploads/2024/08/manual-de-padronizacao-de-ementas-2024.pdf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leriow/ufgagentes-pub/tree/main/03-API/trabalh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localhost:8000/redoc" TargetMode="External"/><Relationship Id="rId4" Type="http://schemas.openxmlformats.org/officeDocument/2006/relationships/hyperlink" Target="http://localhost:8000/doc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do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82" y="1040332"/>
            <a:ext cx="6355773" cy="114071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</a:lstStyle>
          <a:p>
            <a:pPr algn="ctr"/>
            <a:r>
              <a:rPr lang="pt-BR" sz="4800" kern="1200" cap="all" spc="150" baseline="0" dirty="0">
                <a:latin typeface="+mj-lt"/>
                <a:ea typeface="+mj-ea"/>
                <a:cs typeface="+mj-cs"/>
              </a:rPr>
              <a:t>API EMENTAÍ</a:t>
            </a:r>
            <a:br>
              <a:rPr lang="pt-BR" sz="4800" kern="1200" cap="all" spc="150" baseline="0" dirty="0">
                <a:latin typeface="+mj-lt"/>
                <a:ea typeface="+mj-ea"/>
                <a:cs typeface="+mj-cs"/>
              </a:rPr>
            </a:br>
            <a:endParaRPr lang="pt-BR" sz="2000" kern="1200" cap="all" spc="15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F78FB60-CEC1-26CD-7C39-C3C2FB107729}"/>
              </a:ext>
            </a:extLst>
          </p:cNvPr>
          <p:cNvSpPr txBox="1">
            <a:spLocks/>
          </p:cNvSpPr>
          <p:nvPr/>
        </p:nvSpPr>
        <p:spPr>
          <a:xfrm>
            <a:off x="3919397" y="5280753"/>
            <a:ext cx="3943627" cy="615554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pt-BR" sz="3000" b="0" spc="50" dirty="0">
                <a:latin typeface="+mn-lt"/>
                <a:ea typeface="+mn-ea"/>
                <a:cs typeface="+mn-cs"/>
              </a:rPr>
              <a:t>Valério </a:t>
            </a:r>
            <a:r>
              <a:rPr lang="pt-BR" sz="3000" b="0" spc="50" dirty="0" err="1">
                <a:latin typeface="+mn-lt"/>
                <a:ea typeface="+mn-ea"/>
                <a:cs typeface="+mn-cs"/>
              </a:rPr>
              <a:t>wittler</a:t>
            </a:r>
            <a:endParaRPr lang="pt-BR" sz="3000" b="0" spc="50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endParaRPr lang="pt-BR" sz="3000" b="0" spc="5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EDED5EA-53A6-DDCF-1F0E-B41BBADBF688}"/>
              </a:ext>
            </a:extLst>
          </p:cNvPr>
          <p:cNvSpPr txBox="1">
            <a:spLocks/>
          </p:cNvSpPr>
          <p:nvPr/>
        </p:nvSpPr>
        <p:spPr>
          <a:xfrm>
            <a:off x="4014685" y="-100379"/>
            <a:ext cx="3943627" cy="1140711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endParaRPr lang="pt-BR" sz="1800" b="0" spc="50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pt-BR" sz="1800" b="0" spc="50" dirty="0">
                <a:latin typeface="+mn-lt"/>
                <a:ea typeface="+mn-ea"/>
                <a:cs typeface="+mn-cs"/>
              </a:rPr>
              <a:t>Construção de APIs para Inteligência Artificial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C85AD4-4FCC-5C43-8FB6-4AC834DE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A49DFD55-3C28-40EF-9E31-A92D2E4017FF}" type="slidenum">
              <a:rPr lang="pt-BR" smtClean="0"/>
              <a:pPr rtl="0">
                <a:spcAft>
                  <a:spcPts val="600"/>
                </a:spcAft>
              </a:pPr>
              <a:t>1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30294C7-FD50-CB6A-B18C-D1F3943F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2555945"/>
            <a:ext cx="3656476" cy="2089415"/>
          </a:xfrm>
          <a:prstGeom prst="rect">
            <a:avLst/>
          </a:prstGeom>
        </p:spPr>
      </p:pic>
      <p:pic>
        <p:nvPicPr>
          <p:cNvPr id="3078" name="Picture 6" descr="Universidade Federal de Goiás - Organizações">
            <a:extLst>
              <a:ext uri="{FF2B5EF4-FFF2-40B4-BE49-F238E27FC236}">
                <a16:creationId xmlns:a16="http://schemas.microsoft.com/office/drawing/2014/main" id="{986F4002-C501-C9E4-9EA6-139C3CC9C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3906557"/>
            <a:ext cx="1790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ECE0651-2C58-EE22-0A48-09F309C37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850" y="6459257"/>
            <a:ext cx="3486148" cy="398743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902F590-F763-6E83-68E3-9B7F6D6EFB63}"/>
              </a:ext>
            </a:extLst>
          </p:cNvPr>
          <p:cNvSpPr txBox="1">
            <a:spLocks/>
          </p:cNvSpPr>
          <p:nvPr/>
        </p:nvSpPr>
        <p:spPr>
          <a:xfrm>
            <a:off x="4014685" y="5740795"/>
            <a:ext cx="3943627" cy="615554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pt-BR" sz="2100" spc="50" dirty="0">
                <a:latin typeface="+mn-lt"/>
                <a:ea typeface="+mn-ea"/>
                <a:cs typeface="+mn-cs"/>
              </a:rPr>
              <a:t>VALERIOW@GMAIL.COM</a:t>
            </a:r>
            <a:endParaRPr lang="pt-BR" sz="2100" b="0" spc="50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endParaRPr lang="pt-BR" sz="3000" b="0" spc="5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3C46C-6254-B0EE-3F8E-A747DB4A2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326131-A3C2-FDE9-F48B-30233970A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3323" y="947766"/>
            <a:ext cx="7288212" cy="340705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lvl="2"/>
            <a:r>
              <a:rPr lang="pt-BR" sz="1800" kern="1200" cap="all" spc="150" baseline="0" dirty="0">
                <a:latin typeface="+mj-lt"/>
                <a:ea typeface="+mj-ea"/>
                <a:cs typeface="+mj-cs"/>
              </a:rPr>
              <a:t>Objetivo: </a:t>
            </a:r>
          </a:p>
          <a:p>
            <a:pPr lvl="3"/>
            <a:r>
              <a:rPr lang="pt-BR" kern="1200" cap="all" spc="150" baseline="0" dirty="0">
                <a:latin typeface="+mj-lt"/>
                <a:ea typeface="+mj-ea"/>
                <a:cs typeface="+mj-cs"/>
              </a:rPr>
              <a:t>GERAÇÃO de EMENTAS DE ACORDÃOS POR IA </a:t>
            </a:r>
          </a:p>
          <a:p>
            <a:pPr marL="281178" lvl="2" indent="0">
              <a:buNone/>
            </a:pPr>
            <a:endParaRPr lang="pt-BR" sz="1800" kern="1200" cap="all" spc="150" baseline="0" dirty="0">
              <a:latin typeface="+mj-lt"/>
              <a:ea typeface="+mj-ea"/>
              <a:cs typeface="+mj-cs"/>
            </a:endParaRPr>
          </a:p>
          <a:p>
            <a:pPr lvl="2"/>
            <a:r>
              <a:rPr lang="pt-BR" sz="1800" kern="1200" cap="all" spc="150" baseline="0" dirty="0" err="1">
                <a:latin typeface="+mj-lt"/>
                <a:ea typeface="+mj-ea"/>
                <a:cs typeface="+mj-cs"/>
              </a:rPr>
              <a:t>PúBLICO</a:t>
            </a:r>
            <a:r>
              <a:rPr lang="pt-BR" sz="1800" kern="1200" cap="all" spc="150" baseline="0" dirty="0">
                <a:latin typeface="+mj-lt"/>
                <a:ea typeface="+mj-ea"/>
                <a:cs typeface="+mj-cs"/>
              </a:rPr>
              <a:t> ALVO: </a:t>
            </a:r>
          </a:p>
          <a:p>
            <a:pPr lvl="3"/>
            <a:r>
              <a:rPr lang="pt-BR" kern="1200" cap="all" spc="150" baseline="0" dirty="0">
                <a:latin typeface="+mj-lt"/>
                <a:ea typeface="+mj-ea"/>
                <a:cs typeface="+mj-cs"/>
              </a:rPr>
              <a:t>tribunais de 2ªGrau e superiores</a:t>
            </a:r>
          </a:p>
          <a:p>
            <a:pPr marL="281178" lvl="2" indent="0">
              <a:buNone/>
            </a:pPr>
            <a:endParaRPr lang="pt-BR" b="1" dirty="0"/>
          </a:p>
          <a:p>
            <a:pPr lvl="2"/>
            <a:r>
              <a:rPr lang="pt-BR" b="1" dirty="0"/>
              <a:t>Ementa</a:t>
            </a:r>
            <a:r>
              <a:rPr lang="pt-BR" dirty="0"/>
              <a:t>: Um resumo dos pontos principais da decisão (Acórdão nesse caso).</a:t>
            </a:r>
          </a:p>
        </p:txBody>
      </p:sp>
      <p:sp>
        <p:nvSpPr>
          <p:cNvPr id="14" name="Espaço Reservado para o Número do Slide 5">
            <a:extLst>
              <a:ext uri="{FF2B5EF4-FFF2-40B4-BE49-F238E27FC236}">
                <a16:creationId xmlns:a16="http://schemas.microsoft.com/office/drawing/2014/main" id="{57D0DFF4-6F0C-ED22-D583-474D18DE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0A6D77-F881-86A8-7DDC-5C47B9BC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87" y="46674"/>
            <a:ext cx="2829320" cy="68113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69F8AA-E84F-4526-67E1-F4C25C487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062" y="4328803"/>
            <a:ext cx="4086795" cy="2210108"/>
          </a:xfrm>
          <a:prstGeom prst="rect">
            <a:avLst/>
          </a:prstGeom>
        </p:spPr>
      </p:pic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ECDB429F-225E-7579-A581-26617B6269C3}"/>
              </a:ext>
            </a:extLst>
          </p:cNvPr>
          <p:cNvSpPr/>
          <p:nvPr/>
        </p:nvSpPr>
        <p:spPr>
          <a:xfrm rot="4021707">
            <a:off x="10219431" y="1399044"/>
            <a:ext cx="609600" cy="700059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41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64456-522A-E8AC-E6FD-36B6FD66F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0EF9-CDE4-0E77-B88B-0407840F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293" y="171450"/>
            <a:ext cx="7288282" cy="6940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OBJETIVO PRINCIPAL DA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D2FC0F-A2F0-956F-1C6C-E20627528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169" y="2890754"/>
            <a:ext cx="7288212" cy="340705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0" lvl="1" indent="0" rtl="0">
              <a:buNone/>
            </a:pPr>
            <a:r>
              <a:rPr lang="pt-BR" dirty="0"/>
              <a:t>Gerar ementa (resumo) a partir de um acórdão.</a:t>
            </a:r>
          </a:p>
          <a:p>
            <a:pPr marL="0" lvl="1" indent="0" rtl="0">
              <a:buNone/>
            </a:pPr>
            <a:r>
              <a:rPr lang="pt-BR" dirty="0"/>
              <a:t>No padrão CNJ (texto e dados estruturados):</a:t>
            </a:r>
          </a:p>
        </p:txBody>
      </p:sp>
      <p:sp>
        <p:nvSpPr>
          <p:cNvPr id="14" name="Espaço Reservado para o Número do Slide 5">
            <a:extLst>
              <a:ext uri="{FF2B5EF4-FFF2-40B4-BE49-F238E27FC236}">
                <a16:creationId xmlns:a16="http://schemas.microsoft.com/office/drawing/2014/main" id="{FCADF3BF-310D-61EE-FE97-C40B0AE4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2F2740E1-4F54-3CB7-8075-BEDA3B1C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2168">
            <a:off x="6766915" y="596515"/>
            <a:ext cx="4853573" cy="1773951"/>
          </a:xfrm>
          <a:prstGeom prst="rect">
            <a:avLst/>
          </a:prstGeom>
        </p:spPr>
      </p:pic>
      <p:pic>
        <p:nvPicPr>
          <p:cNvPr id="9" name="Imagem 8">
            <a:hlinkClick r:id="rId5"/>
            <a:extLst>
              <a:ext uri="{FF2B5EF4-FFF2-40B4-BE49-F238E27FC236}">
                <a16:creationId xmlns:a16="http://schemas.microsoft.com/office/drawing/2014/main" id="{725267A5-9441-4532-32FE-A7D1B7D0A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434" y="2030827"/>
            <a:ext cx="2805452" cy="3239172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ED6C487-F33C-BB01-435D-7AE6E6C8713C}"/>
              </a:ext>
            </a:extLst>
          </p:cNvPr>
          <p:cNvGrpSpPr/>
          <p:nvPr/>
        </p:nvGrpSpPr>
        <p:grpSpPr>
          <a:xfrm>
            <a:off x="7557911" y="5090383"/>
            <a:ext cx="4023692" cy="1223604"/>
            <a:chOff x="7557911" y="5090383"/>
            <a:chExt cx="4023692" cy="1223604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AA2D05E-A440-DD3C-4F0A-ACFF42653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3492" y="5639026"/>
              <a:ext cx="3648584" cy="381053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44DF8C5-0908-7588-9C27-50A23F5E4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7911" y="5090383"/>
              <a:ext cx="2524477" cy="39058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CF7443E-E708-41B7-64B2-BB2B247FC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3492" y="5419921"/>
              <a:ext cx="3658111" cy="438211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A69D3745-F3A1-8CFC-5C64-E0CFC86F9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3492" y="6009144"/>
              <a:ext cx="2857899" cy="304843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174B07A-D622-96CE-AB9E-77032764E17A}"/>
              </a:ext>
            </a:extLst>
          </p:cNvPr>
          <p:cNvSpPr txBox="1"/>
          <p:nvPr/>
        </p:nvSpPr>
        <p:spPr>
          <a:xfrm>
            <a:off x="526169" y="3853241"/>
            <a:ext cx="61055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As ementas devem ser divididas nos seguintes itens: </a:t>
            </a:r>
          </a:p>
          <a:p>
            <a:r>
              <a:rPr lang="pt-BR" dirty="0"/>
              <a:t>	Cabeçalho (ou Indexação); </a:t>
            </a:r>
          </a:p>
          <a:p>
            <a:r>
              <a:rPr lang="pt-BR" dirty="0"/>
              <a:t>	I. Caso em exame; </a:t>
            </a:r>
          </a:p>
          <a:p>
            <a:r>
              <a:rPr lang="pt-BR" dirty="0"/>
              <a:t>	II. Questão em discussão; </a:t>
            </a:r>
          </a:p>
          <a:p>
            <a:r>
              <a:rPr lang="pt-BR" dirty="0"/>
              <a:t>	III. Razões de decidir;</a:t>
            </a:r>
          </a:p>
          <a:p>
            <a:r>
              <a:rPr lang="pt-BR" dirty="0"/>
              <a:t>	IV.  Dispositivo e tese (quando for o caso). </a:t>
            </a:r>
          </a:p>
          <a:p>
            <a:r>
              <a:rPr lang="pt-BR" dirty="0"/>
              <a:t>	Ao final, a legislação relevante citada e a jurisprudência relevante citada devem ser acrescentadas.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66EFFF1-1636-AA56-4FF5-C0FA4B95BAA6}"/>
              </a:ext>
            </a:extLst>
          </p:cNvPr>
          <p:cNvSpPr/>
          <p:nvPr/>
        </p:nvSpPr>
        <p:spPr>
          <a:xfrm>
            <a:off x="3578931" y="1116427"/>
            <a:ext cx="2146460" cy="1638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Ementa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5B5842-C48A-92BC-110A-150495F0E8F1}"/>
              </a:ext>
            </a:extLst>
          </p:cNvPr>
          <p:cNvSpPr/>
          <p:nvPr/>
        </p:nvSpPr>
        <p:spPr>
          <a:xfrm>
            <a:off x="938211" y="1116426"/>
            <a:ext cx="2033589" cy="1638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Acórdão:</a:t>
            </a:r>
            <a:br>
              <a:rPr lang="pt-BR" dirty="0"/>
            </a:br>
            <a:r>
              <a:rPr lang="pt-BR" dirty="0" err="1"/>
              <a:t>Markdown</a:t>
            </a:r>
            <a:r>
              <a:rPr lang="pt-BR" dirty="0"/>
              <a:t>(v1)</a:t>
            </a:r>
          </a:p>
          <a:p>
            <a:pPr algn="ctr"/>
            <a:r>
              <a:rPr lang="pt-BR" dirty="0"/>
              <a:t>/PDF(v2)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84A80E7-0F44-50D9-CC2B-2A2A1D1FE80C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2971800" y="1935470"/>
            <a:ext cx="6071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76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6400A-807D-B888-4822-6AF0EDBB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8298E-7865-4A37-0146-48F641F9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293" y="171450"/>
            <a:ext cx="7288282" cy="6940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Principais Funcionalidades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2562A1-B7C9-170C-4702-94EFDA337740}"/>
              </a:ext>
            </a:extLst>
          </p:cNvPr>
          <p:cNvSpPr txBox="1">
            <a:spLocks/>
          </p:cNvSpPr>
          <p:nvPr/>
        </p:nvSpPr>
        <p:spPr>
          <a:xfrm>
            <a:off x="457199" y="1143000"/>
            <a:ext cx="9040091" cy="5361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Processamento de texto e </a:t>
            </a:r>
            <a:r>
              <a:rPr lang="pt-BR" dirty="0" err="1"/>
              <a:t>PDFs</a:t>
            </a:r>
            <a:r>
              <a:rPr lang="pt-BR" dirty="0"/>
              <a:t> (Entrada: Acórdãos)</a:t>
            </a:r>
          </a:p>
          <a:p>
            <a:r>
              <a:rPr lang="pt-BR" dirty="0"/>
              <a:t>Integração com modelos de IA/</a:t>
            </a:r>
            <a:r>
              <a:rPr lang="pt-BR" dirty="0" err="1"/>
              <a:t>LLMs</a:t>
            </a:r>
            <a:r>
              <a:rPr lang="pt-BR" dirty="0"/>
              <a:t> (Saída: Ementa)</a:t>
            </a:r>
          </a:p>
          <a:p>
            <a:r>
              <a:rPr lang="pt-BR" dirty="0"/>
              <a:t>Cadastro de usuários / Configuração automática de BD.</a:t>
            </a:r>
          </a:p>
          <a:p>
            <a:r>
              <a:rPr lang="pt-BR" dirty="0"/>
              <a:t>Autenticação/Gestão de tokens JWT</a:t>
            </a:r>
          </a:p>
          <a:p>
            <a:r>
              <a:rPr lang="pt-BR" dirty="0"/>
              <a:t>Controle de acesso por função/role</a:t>
            </a:r>
          </a:p>
          <a:p>
            <a:r>
              <a:rPr lang="pt-BR" dirty="0"/>
              <a:t>Validação de dados</a:t>
            </a:r>
          </a:p>
          <a:p>
            <a:r>
              <a:rPr lang="pt-BR" dirty="0"/>
              <a:t>Controle de versão da API por URL (/v1/, /v2/, ...)</a:t>
            </a:r>
          </a:p>
          <a:p>
            <a:r>
              <a:rPr lang="pt-BR" dirty="0"/>
              <a:t>Logs em console e banco de dados.</a:t>
            </a:r>
          </a:p>
          <a:p>
            <a:r>
              <a:rPr lang="pt-BR" dirty="0"/>
              <a:t>Paginação de registros.</a:t>
            </a:r>
          </a:p>
          <a:p>
            <a:r>
              <a:rPr lang="pt-BR" dirty="0"/>
              <a:t>Configurações (.</a:t>
            </a:r>
            <a:r>
              <a:rPr lang="pt-BR" dirty="0" err="1"/>
              <a:t>venv</a:t>
            </a:r>
            <a:r>
              <a:rPr lang="pt-BR" dirty="0"/>
              <a:t> / settings.py)</a:t>
            </a:r>
          </a:p>
        </p:txBody>
      </p:sp>
    </p:spTree>
    <p:extLst>
      <p:ext uri="{BB962C8B-B14F-4D97-AF65-F5344CB8AC3E}">
        <p14:creationId xmlns:p14="http://schemas.microsoft.com/office/powerpoint/2010/main" val="30190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4ACA3-CE2C-6AE3-EC10-E283439D2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5CB28-FC8B-AD7B-F201-5AB2C450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293" y="171450"/>
            <a:ext cx="7288282" cy="6940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Arquitetura Técnica do Sistema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ACBBB-AE3D-2CEE-287A-9B7AE6D1A7A7}"/>
              </a:ext>
            </a:extLst>
          </p:cNvPr>
          <p:cNvSpPr txBox="1">
            <a:spLocks/>
          </p:cNvSpPr>
          <p:nvPr/>
        </p:nvSpPr>
        <p:spPr>
          <a:xfrm>
            <a:off x="457200" y="1049482"/>
            <a:ext cx="8229600" cy="50766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Framework: </a:t>
            </a:r>
            <a:r>
              <a:rPr lang="pt-BR" dirty="0" err="1"/>
              <a:t>FastAPI</a:t>
            </a:r>
            <a:r>
              <a:rPr lang="pt-BR" dirty="0"/>
              <a:t> </a:t>
            </a:r>
          </a:p>
          <a:p>
            <a:r>
              <a:rPr lang="pt-BR" dirty="0"/>
              <a:t>Padrão API: Swagger/</a:t>
            </a:r>
            <a:r>
              <a:rPr lang="pt-BR" dirty="0" err="1"/>
              <a:t>OpenAPI</a:t>
            </a:r>
            <a:endParaRPr lang="pt-BR" dirty="0"/>
          </a:p>
          <a:p>
            <a:r>
              <a:rPr lang="pt-BR" dirty="0"/>
              <a:t>Banco de Dados: </a:t>
            </a:r>
            <a:r>
              <a:rPr lang="pt-BR" dirty="0" err="1"/>
              <a:t>SQLite</a:t>
            </a:r>
            <a:r>
              <a:rPr lang="pt-BR" dirty="0"/>
              <a:t> / </a:t>
            </a:r>
            <a:r>
              <a:rPr lang="pt-BR" dirty="0" err="1"/>
              <a:t>SQLAlchemy</a:t>
            </a:r>
            <a:r>
              <a:rPr lang="pt-BR" dirty="0"/>
              <a:t> (ORM)</a:t>
            </a:r>
          </a:p>
          <a:p>
            <a:r>
              <a:rPr lang="pt-BR" dirty="0"/>
              <a:t>Autenticação/Controle de Acesso: </a:t>
            </a:r>
            <a:r>
              <a:rPr lang="pt-BR" dirty="0" err="1"/>
              <a:t>passlib</a:t>
            </a:r>
            <a:r>
              <a:rPr lang="pt-BR" dirty="0"/>
              <a:t>/JWT</a:t>
            </a:r>
          </a:p>
          <a:p>
            <a:r>
              <a:rPr lang="pt-BR" dirty="0"/>
              <a:t>Geração das ementas: </a:t>
            </a:r>
            <a:r>
              <a:rPr lang="pt-BR" dirty="0" err="1"/>
              <a:t>LiteLLM</a:t>
            </a:r>
            <a:r>
              <a:rPr lang="pt-BR" dirty="0"/>
              <a:t>/ API OpenAI(gpt-o4-mini: configurável)</a:t>
            </a:r>
          </a:p>
          <a:p>
            <a:r>
              <a:rPr lang="pt-BR" dirty="0"/>
              <a:t>Manipulação de </a:t>
            </a:r>
            <a:r>
              <a:rPr lang="pt-BR" dirty="0" err="1"/>
              <a:t>PDFs</a:t>
            </a:r>
            <a:r>
              <a:rPr lang="pt-BR" dirty="0"/>
              <a:t>: PyPDF2</a:t>
            </a:r>
          </a:p>
          <a:p>
            <a:r>
              <a:rPr lang="pt-BR" dirty="0"/>
              <a:t>Logs: </a:t>
            </a:r>
            <a:r>
              <a:rPr lang="pt-BR" dirty="0" err="1"/>
              <a:t>logging</a:t>
            </a:r>
            <a:endParaRPr lang="pt-BR" dirty="0"/>
          </a:p>
          <a:p>
            <a:r>
              <a:rPr lang="pt-BR" dirty="0" err="1"/>
              <a:t>Containerização</a:t>
            </a:r>
            <a:r>
              <a:rPr lang="pt-BR" dirty="0"/>
              <a:t>: Docker (WIP)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804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FFD86-66A1-8BB0-5338-DBEF90450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AB52B-ABC9-F2F7-45A5-94D88A9E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293" y="171450"/>
            <a:ext cx="7288282" cy="6940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Estrutura da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D85-A203-3164-3B6E-0D1CC02FD6E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/</a:t>
            </a:r>
            <a:r>
              <a:rPr lang="pt-BR" dirty="0" err="1"/>
              <a:t>auth</a:t>
            </a:r>
            <a:r>
              <a:rPr lang="pt-BR" dirty="0"/>
              <a:t>/* (Autenticação)</a:t>
            </a:r>
          </a:p>
          <a:p>
            <a:r>
              <a:rPr lang="pt-BR" dirty="0"/>
              <a:t>/</a:t>
            </a:r>
            <a:r>
              <a:rPr lang="pt-BR" dirty="0" err="1"/>
              <a:t>users</a:t>
            </a:r>
            <a:r>
              <a:rPr lang="pt-BR" dirty="0"/>
              <a:t>/* (Gestão de usuários)</a:t>
            </a:r>
          </a:p>
          <a:p>
            <a:r>
              <a:rPr lang="pt-BR" dirty="0"/>
              <a:t>/ementas/* (Geração/gestão de ementas)</a:t>
            </a:r>
          </a:p>
          <a:p>
            <a:r>
              <a:rPr lang="pt-BR" dirty="0"/>
              <a:t>/system/* (Monitoramento)</a:t>
            </a:r>
          </a:p>
        </p:txBody>
      </p:sp>
    </p:spTree>
    <p:extLst>
      <p:ext uri="{BB962C8B-B14F-4D97-AF65-F5344CB8AC3E}">
        <p14:creationId xmlns:p14="http://schemas.microsoft.com/office/powerpoint/2010/main" val="331822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BCA02-A2F5-BCB6-80D4-1DD76B07B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6AF86-D68A-975B-5677-35A99F35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293" y="171450"/>
            <a:ext cx="7288282" cy="6940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Documentação da API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6EB78B-F692-3D02-4CFA-DC949168209F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Código Github: </a:t>
            </a:r>
            <a:r>
              <a:rPr lang="fr-FR" dirty="0">
                <a:hlinkClick r:id="rId3"/>
              </a:rPr>
              <a:t>https://github.com/valeriow/ufgagentes-pub/tree/main/03-API/trabalho</a:t>
            </a:r>
            <a:endParaRPr lang="fr-FR" dirty="0"/>
          </a:p>
          <a:p>
            <a:r>
              <a:rPr lang="fr-FR" dirty="0"/>
              <a:t>Swagger UI: </a:t>
            </a:r>
            <a:r>
              <a:rPr lang="fr-FR" dirty="0">
                <a:hlinkClick r:id="rId4"/>
              </a:rPr>
              <a:t>http://localhost:8000/docs</a:t>
            </a:r>
            <a:endParaRPr lang="fr-FR" dirty="0"/>
          </a:p>
          <a:p>
            <a:r>
              <a:rPr lang="fr-FR" dirty="0"/>
              <a:t>ReDoc: </a:t>
            </a:r>
            <a:r>
              <a:rPr lang="fr-FR" dirty="0">
                <a:hlinkClick r:id="rId5"/>
              </a:rPr>
              <a:t>http://localhost:8000/redoc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184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4F6E3-B2CD-C262-40E5-E64194B6D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2AEC2-A02F-3AF4-6F2D-1EE555B9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293" y="171450"/>
            <a:ext cx="7288282" cy="6940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DEMONSTRAÇÃO/CÓDIGO</a:t>
            </a:r>
          </a:p>
        </p:txBody>
      </p:sp>
      <p:pic>
        <p:nvPicPr>
          <p:cNvPr id="13" name="Imagem 12">
            <a:hlinkClick r:id="rId3"/>
            <a:extLst>
              <a:ext uri="{FF2B5EF4-FFF2-40B4-BE49-F238E27FC236}">
                <a16:creationId xmlns:a16="http://schemas.microsoft.com/office/drawing/2014/main" id="{9FF30F87-5E53-0C80-7CB2-80E3C03AF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75" y="2105025"/>
            <a:ext cx="5117306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640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7034_TF67328976_Win32" id="{5D810135-0794-4857-8BF9-B0A0881FFA16}" vid="{643E305F-B6E6-4704-9213-E244374D84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{D1E1B9F5-E1C0-4DDA-AFD3-00C2BA3BDEEC}tf67328976_win32</Template>
  <TotalTime>7480</TotalTime>
  <Words>380</Words>
  <Application>Microsoft Office PowerPoint</Application>
  <PresentationFormat>Widescreen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Tenorite</vt:lpstr>
      <vt:lpstr>Tema do Office</vt:lpstr>
      <vt:lpstr>API EMENTAÍ </vt:lpstr>
      <vt:lpstr>Apresentação do PowerPoint</vt:lpstr>
      <vt:lpstr>OBJETIVO PRINCIPAL DA API</vt:lpstr>
      <vt:lpstr>Principais Funcionalidades</vt:lpstr>
      <vt:lpstr>Arquitetura Técnica do Sistema</vt:lpstr>
      <vt:lpstr>Estrutura da API</vt:lpstr>
      <vt:lpstr>Documentação da API</vt:lpstr>
      <vt:lpstr>DEMONSTRAÇÃO/CÓDIGO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Valério Wittler</dc:creator>
  <cp:lastModifiedBy>Valério Wittler</cp:lastModifiedBy>
  <cp:revision>1</cp:revision>
  <dcterms:created xsi:type="dcterms:W3CDTF">2024-12-02T21:38:33Z</dcterms:created>
  <dcterms:modified xsi:type="dcterms:W3CDTF">2025-02-15T23:01:19Z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